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6" r:id="rId6"/>
    <p:sldId id="260" r:id="rId7"/>
    <p:sldId id="265" r:id="rId8"/>
    <p:sldId id="261" r:id="rId9"/>
    <p:sldId id="262" r:id="rId10"/>
    <p:sldId id="267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C60F-5786-4734-864A-86CB24D45699}" type="datetimeFigureOut">
              <a:rPr lang="en-US" smtClean="0"/>
              <a:pPr/>
              <a:t>01/05/2016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B9326A2-0A19-4258-9744-2281712FC1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C60F-5786-4734-864A-86CB24D45699}" type="datetimeFigureOut">
              <a:rPr lang="en-US" smtClean="0"/>
              <a:pPr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326A2-0A19-4258-9744-2281712FC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B9326A2-0A19-4258-9744-2281712FC1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C60F-5786-4734-864A-86CB24D45699}" type="datetimeFigureOut">
              <a:rPr lang="en-US" smtClean="0"/>
              <a:pPr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C60F-5786-4734-864A-86CB24D45699}" type="datetimeFigureOut">
              <a:rPr lang="en-US" smtClean="0"/>
              <a:pPr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B9326A2-0A19-4258-9744-2281712FC1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C60F-5786-4734-864A-86CB24D45699}" type="datetimeFigureOut">
              <a:rPr lang="en-US" smtClean="0"/>
              <a:pPr/>
              <a:t>01/05/2016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B9326A2-0A19-4258-9744-2281712FC1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DFEC60F-5786-4734-864A-86CB24D45699}" type="datetimeFigureOut">
              <a:rPr lang="en-US" smtClean="0"/>
              <a:pPr/>
              <a:t>01/05/2016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326A2-0A19-4258-9744-2281712FC1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C60F-5786-4734-864A-86CB24D45699}" type="datetimeFigureOut">
              <a:rPr lang="en-US" smtClean="0"/>
              <a:pPr/>
              <a:t>01/05/2016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B9326A2-0A19-4258-9744-2281712FC1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C60F-5786-4734-864A-86CB24D45699}" type="datetimeFigureOut">
              <a:rPr lang="en-US" smtClean="0"/>
              <a:pPr/>
              <a:t>01/05/2016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B9326A2-0A19-4258-9744-2281712FC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C60F-5786-4734-864A-86CB24D45699}" type="datetimeFigureOut">
              <a:rPr lang="en-US" smtClean="0"/>
              <a:pPr/>
              <a:t>01/05/2016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9326A2-0A19-4258-9744-2281712FC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B9326A2-0A19-4258-9744-2281712FC1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C60F-5786-4734-864A-86CB24D45699}" type="datetimeFigureOut">
              <a:rPr lang="en-US" smtClean="0"/>
              <a:pPr/>
              <a:t>01/05/2016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B9326A2-0A19-4258-9744-2281712FC1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DFEC60F-5786-4734-864A-86CB24D45699}" type="datetimeFigureOut">
              <a:rPr lang="en-US" smtClean="0"/>
              <a:pPr/>
              <a:t>01/05/2016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DFEC60F-5786-4734-864A-86CB24D45699}" type="datetimeFigureOut">
              <a:rPr lang="en-US" smtClean="0"/>
              <a:pPr/>
              <a:t>01/05/2016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B9326A2-0A19-4258-9744-2281712FC1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moop.com/fdr-new-deal/citations.html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nHFTtz3uucY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 this Primary Source.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1) What do you think this quote is talking about?</a:t>
            </a:r>
          </a:p>
          <a:p>
            <a:r>
              <a:rPr lang="en-US" i="1" dirty="0" smtClean="0"/>
              <a:t>2)  What does this quote tell us about this era?</a:t>
            </a:r>
          </a:p>
          <a:p>
            <a:endParaRPr lang="en-US" i="1" dirty="0" smtClean="0"/>
          </a:p>
          <a:p>
            <a:r>
              <a:rPr lang="en-US" i="1" dirty="0" smtClean="0"/>
              <a:t>The country needs and, unless I mistake its temper, the country demands bold, persistent experimentation. It is common sense to take a method and try it: If it fails, admit it frankly and try another. But above all, try something."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Franklin D. Roosevelt, 1932</a:t>
            </a:r>
            <a:r>
              <a:rPr lang="en-US" baseline="30000" dirty="0" smtClean="0">
                <a:hlinkClick r:id="rId2"/>
              </a:rPr>
              <a:t>31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Fireside Chats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000" y="957515"/>
            <a:ext cx="6286500" cy="37909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753" y="2590800"/>
            <a:ext cx="5029047" cy="401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5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the 2nd Phase of the New Deal?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95400"/>
            <a:ext cx="4495800" cy="5562600"/>
          </a:xfrm>
        </p:spPr>
        <p:txBody>
          <a:bodyPr>
            <a:normAutofit/>
          </a:bodyPr>
          <a:lstStyle/>
          <a:p>
            <a:r>
              <a:rPr lang="en-US" u="sng" dirty="0" smtClean="0"/>
              <a:t>The Wagner Act </a:t>
            </a:r>
            <a:r>
              <a:rPr lang="en-US" dirty="0" smtClean="0"/>
              <a:t>– 1935 legalized labor unions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u="sng" dirty="0" smtClean="0"/>
              <a:t>Social Security </a:t>
            </a:r>
            <a:r>
              <a:rPr lang="en-US" dirty="0" smtClean="0"/>
              <a:t>– financial security for older Americans, unemployment and sick</a:t>
            </a:r>
          </a:p>
          <a:p>
            <a:endParaRPr lang="en-US" dirty="0" smtClean="0"/>
          </a:p>
          <a:p>
            <a:r>
              <a:rPr lang="en-US" dirty="0" smtClean="0"/>
              <a:t>Meant to help those who are out of work “through no fault of their own”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00200"/>
            <a:ext cx="4054294" cy="427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260 – 261 and then…..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1) Create word webs for the following sections The Last New Deal Reforms &amp; The New Deals Legacy</a:t>
            </a:r>
          </a:p>
          <a:p>
            <a:endParaRPr lang="en-US" dirty="0" smtClean="0"/>
          </a:p>
          <a:p>
            <a:r>
              <a:rPr lang="en-US" dirty="0" smtClean="0"/>
              <a:t>2) On pg 262 in your text complete 1-10 and 17/18.  </a:t>
            </a:r>
          </a:p>
          <a:p>
            <a:endParaRPr lang="en-US" dirty="0" smtClean="0"/>
          </a:p>
          <a:p>
            <a:r>
              <a:rPr lang="en-US" dirty="0" smtClean="0"/>
              <a:t>****ANSWERS ARE FOUND THROUGHOUT THE CHAPTER****</a:t>
            </a:r>
          </a:p>
          <a:p>
            <a:endParaRPr lang="en-US" dirty="0" smtClean="0"/>
          </a:p>
          <a:p>
            <a:r>
              <a:rPr lang="en-US" dirty="0" smtClean="0"/>
              <a:t>3)  SHARE OUT TIME WITH THE CLASS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Unit 7 Lesson 3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The New Deal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Who is FDR?  Why is he important?</a:t>
            </a:r>
          </a:p>
          <a:p>
            <a:endParaRPr lang="en-US" dirty="0" smtClean="0"/>
          </a:p>
          <a:p>
            <a:r>
              <a:rPr lang="en-US" dirty="0" smtClean="0"/>
              <a:t>What was the New Deal?  How did it change America?</a:t>
            </a:r>
          </a:p>
          <a:p>
            <a:endParaRPr lang="en-US" dirty="0" smtClean="0"/>
          </a:p>
          <a:p>
            <a:r>
              <a:rPr lang="en-US" dirty="0" smtClean="0"/>
              <a:t>What were the results of the New Deal programs?  What programs did the New Deal create?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was FDR?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Franklin Delano Roosevelt  was the 32</a:t>
            </a:r>
            <a:r>
              <a:rPr lang="en-US" baseline="30000" dirty="0" smtClean="0"/>
              <a:t>nd</a:t>
            </a:r>
            <a:r>
              <a:rPr lang="en-US" dirty="0" smtClean="0"/>
              <a:t> president</a:t>
            </a:r>
          </a:p>
          <a:p>
            <a:endParaRPr lang="en-US" dirty="0" smtClean="0"/>
          </a:p>
          <a:p>
            <a:r>
              <a:rPr lang="en-US" dirty="0" smtClean="0"/>
              <a:t>He was a Democrat – elected after the Great Depression began</a:t>
            </a:r>
          </a:p>
          <a:p>
            <a:endParaRPr lang="en-US" dirty="0" smtClean="0"/>
          </a:p>
          <a:p>
            <a:r>
              <a:rPr lang="en-US" dirty="0" smtClean="0"/>
              <a:t>Created a series of reforms to help America out of the Great Depression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00200"/>
            <a:ext cx="4013004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– Pair - Share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kind of reforms do you think the government could create to help the economy?</a:t>
            </a:r>
          </a:p>
          <a:p>
            <a:endParaRPr lang="en-US" dirty="0" smtClean="0"/>
          </a:p>
          <a:p>
            <a:r>
              <a:rPr lang="en-US" dirty="0" smtClean="0"/>
              <a:t>If you were running the country how would you fix a stagnant </a:t>
            </a:r>
            <a:r>
              <a:rPr lang="en-US" smtClean="0"/>
              <a:t>(sluggish) economy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the New Deal?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series of reforms and projects designed to get America out of the Great Depression</a:t>
            </a:r>
          </a:p>
          <a:p>
            <a:endParaRPr lang="en-US" dirty="0" smtClean="0"/>
          </a:p>
          <a:p>
            <a:r>
              <a:rPr lang="en-US" dirty="0" smtClean="0"/>
              <a:t>Supposed to bring economic relief to America</a:t>
            </a:r>
          </a:p>
          <a:p>
            <a:endParaRPr lang="en-US" dirty="0" smtClean="0"/>
          </a:p>
          <a:p>
            <a:r>
              <a:rPr lang="en-US" dirty="0" smtClean="0"/>
              <a:t>First 100 days were very important  to get things going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Inaugural Address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Turn and Talk – Analyze this political cartoon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38200"/>
            <a:ext cx="8915400" cy="646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the 1</a:t>
            </a:r>
            <a:r>
              <a:rPr lang="en-US" baseline="30000" dirty="0" smtClean="0"/>
              <a:t>st</a:t>
            </a:r>
            <a:r>
              <a:rPr lang="en-US" dirty="0" smtClean="0"/>
              <a:t> Phase of the New Deal?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371600"/>
            <a:ext cx="45720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/>
              <a:t>Alphabet Soup and the 3 </a:t>
            </a:r>
            <a:r>
              <a:rPr lang="en-US" u="sng" dirty="0" err="1" smtClean="0"/>
              <a:t>Rs</a:t>
            </a:r>
            <a:endParaRPr lang="en-US" u="sng" dirty="0" smtClean="0"/>
          </a:p>
          <a:p>
            <a:endParaRPr lang="en-US" u="sng" dirty="0"/>
          </a:p>
          <a:p>
            <a:r>
              <a:rPr lang="en-US" u="sng" dirty="0" smtClean="0"/>
              <a:t>Emergency Banking Relief Act </a:t>
            </a:r>
            <a:r>
              <a:rPr lang="en-US" dirty="0" smtClean="0"/>
              <a:t>– banks were now investigated by the Feds</a:t>
            </a:r>
          </a:p>
          <a:p>
            <a:endParaRPr lang="en-US" dirty="0" smtClean="0"/>
          </a:p>
          <a:p>
            <a:r>
              <a:rPr lang="en-US" u="sng" dirty="0" smtClean="0"/>
              <a:t>FDIC</a:t>
            </a:r>
            <a:r>
              <a:rPr lang="en-US" dirty="0" smtClean="0"/>
              <a:t> – </a:t>
            </a:r>
            <a:r>
              <a:rPr lang="en-US" dirty="0" err="1" smtClean="0"/>
              <a:t>Govt</a:t>
            </a:r>
            <a:r>
              <a:rPr lang="en-US" dirty="0" smtClean="0"/>
              <a:t> insurance for your savings</a:t>
            </a:r>
          </a:p>
          <a:p>
            <a:endParaRPr lang="en-US" dirty="0" smtClean="0"/>
          </a:p>
          <a:p>
            <a:r>
              <a:rPr lang="en-US" dirty="0" smtClean="0"/>
              <a:t>Pay farmers not to produce food</a:t>
            </a:r>
          </a:p>
          <a:p>
            <a:endParaRPr lang="en-US" dirty="0" smtClean="0"/>
          </a:p>
          <a:p>
            <a:r>
              <a:rPr lang="en-US" u="sng" dirty="0" smtClean="0"/>
              <a:t>Civilian Conservation Corps (CCC) </a:t>
            </a:r>
            <a:r>
              <a:rPr lang="en-US" dirty="0" smtClean="0"/>
              <a:t>– young men planting trees, forest fires, reservoirs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3505200" cy="5098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the CWA?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194048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Civil Works Administration</a:t>
            </a:r>
          </a:p>
          <a:p>
            <a:endParaRPr lang="en-US" dirty="0" smtClean="0"/>
          </a:p>
          <a:p>
            <a:r>
              <a:rPr lang="en-US" dirty="0" smtClean="0"/>
              <a:t>Designed to complete public works projects</a:t>
            </a:r>
          </a:p>
          <a:p>
            <a:pPr lvl="1"/>
            <a:r>
              <a:rPr lang="en-US" dirty="0" smtClean="0"/>
              <a:t>Hoover Dam</a:t>
            </a:r>
          </a:p>
          <a:p>
            <a:pPr lvl="1"/>
            <a:r>
              <a:rPr lang="en-US" dirty="0" smtClean="0"/>
              <a:t> Airports</a:t>
            </a:r>
          </a:p>
          <a:p>
            <a:pPr lvl="1"/>
            <a:r>
              <a:rPr lang="en-US" dirty="0" smtClean="0"/>
              <a:t>Schools</a:t>
            </a:r>
          </a:p>
          <a:p>
            <a:pPr lvl="1"/>
            <a:r>
              <a:rPr lang="en-US" dirty="0" smtClean="0"/>
              <a:t>Playgrounds</a:t>
            </a:r>
          </a:p>
          <a:p>
            <a:pPr lvl="1"/>
            <a:r>
              <a:rPr lang="en-US" dirty="0" smtClean="0"/>
              <a:t>Roads</a:t>
            </a:r>
          </a:p>
          <a:p>
            <a:pPr lvl="1"/>
            <a:endParaRPr lang="en-US" dirty="0" smtClean="0"/>
          </a:p>
          <a:p>
            <a:pPr lvl="1"/>
            <a:r>
              <a:rPr lang="en-US" b="1" u="sng" dirty="0" smtClean="0"/>
              <a:t>GOT PEOPLE BACK TO WORK</a:t>
            </a:r>
            <a:endParaRPr lang="en-US" b="1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24000"/>
            <a:ext cx="4572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783</TotalTime>
  <Words>434</Words>
  <Application>Microsoft Office PowerPoint</Application>
  <PresentationFormat>On-screen Show (4:3)</PresentationFormat>
  <Paragraphs>72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Georgia</vt:lpstr>
      <vt:lpstr>Wingdings</vt:lpstr>
      <vt:lpstr>Wingdings 2</vt:lpstr>
      <vt:lpstr>Civic</vt:lpstr>
      <vt:lpstr>Analyze this Primary Source.</vt:lpstr>
      <vt:lpstr>The New Deal</vt:lpstr>
      <vt:lpstr>Important Today</vt:lpstr>
      <vt:lpstr>Who was FDR?</vt:lpstr>
      <vt:lpstr>Think – Pair - Share</vt:lpstr>
      <vt:lpstr>What was the New Deal?</vt:lpstr>
      <vt:lpstr>Turn and Talk – Analyze this political cartoon</vt:lpstr>
      <vt:lpstr>What was the 1st Phase of the New Deal?</vt:lpstr>
      <vt:lpstr>What was the CWA?</vt:lpstr>
      <vt:lpstr>Fireside Chats</vt:lpstr>
      <vt:lpstr>What was the 2nd Phase of the New Deal?</vt:lpstr>
      <vt:lpstr>Read 260 – 261 and then…..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Deal</dc:title>
  <dc:creator>mcdonaldd2</dc:creator>
  <cp:lastModifiedBy>Sacerdote, Kevin R.</cp:lastModifiedBy>
  <cp:revision>44</cp:revision>
  <dcterms:created xsi:type="dcterms:W3CDTF">2012-12-10T14:35:35Z</dcterms:created>
  <dcterms:modified xsi:type="dcterms:W3CDTF">2016-01-05T12:40:57Z</dcterms:modified>
</cp:coreProperties>
</file>